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F3F5F7"/>
    <a:srgbClr val="E0F9FF"/>
    <a:srgbClr val="FFFFFF"/>
    <a:srgbClr val="729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558" y="5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67494-FBB2-4DC6-BAFF-A338E2E71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6A9A0F-463D-4010-BB4A-C84349D02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79D764-49FF-4867-B52A-84143F2B9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0F9AB-2766-4C8B-B836-E72FA0F48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C3747-434C-4DD4-94DB-68353CB9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64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C8696-22F3-4356-966E-856AED20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CDB609-174E-40B1-B8D6-BD9CDB879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6D007A-A193-49B7-8E10-F892BD42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3DA60-4544-4CCD-A595-8596C73F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26BA4E-EAED-4716-A72F-28B0E1F3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670E3C-9699-47FD-AF57-E466928CB4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03BFE6-FF5C-45AB-ABC9-B4A7B7491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5313A5-2F2C-41F4-A17B-B69FA18D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4D4E7E-8919-4AFE-8BA2-786083E7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277CF-EC7A-4A24-ABFA-76E31345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94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24149-E14D-48C4-A40A-E12CD71F9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D0EA5-74DE-4A51-9BA2-E346ED23D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1165CF-82C6-4495-9EB9-E5FCC639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45CAE-E952-44AA-BCF0-BC3BEFA1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82CDF7-0811-4075-8D2F-00C39EA2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43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176DC-64A4-478D-86BA-90C424ED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3CA993-65DA-4664-8C54-4E092EEA2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78C274-2D7C-4876-B0F6-510A3284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C5F5F4-6337-47FD-B7CA-28A25BA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92114D-2747-4EAE-8ACA-A3A99E5A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36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2AD4B-9A69-4E39-ACF2-BAB5FFBD0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7C3C9B-6566-4A45-8B1B-BACADCECE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9B0199-004C-47B1-9E1D-A39A045E2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1517BC-A7BE-44B9-8FEE-28766F95B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7E7B3D-67BF-43DA-A978-925DFCF9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9FDD71-0C48-4F18-862A-3F412FD3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1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1AE25-21AF-4517-BB28-DC40E1F7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4F8902-8E0A-4151-961E-917B6B8AA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782C6A-A98D-4DD2-AFF1-646DE335E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3EDDBE-B245-40AB-B3E8-CB423BBA1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7238D3-287B-4584-B073-345F6FD2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1CA0C9-D3C5-49DC-83EE-4B10761F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DF0C70-34B9-43BE-B061-C52850A8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4915AAA-7DFB-484C-B413-EFCB9A3A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6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1AA0BC-0CAD-415A-8994-3CCEA592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41A01B-B0F2-4308-BB70-84245458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7D8593-138B-4945-AC30-EBD9DE1F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4D2DF2-D419-4346-B0B9-2E262A00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7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5A343D-3A3D-43F9-978C-36DE864E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D1CFE2-E863-4472-8D91-9DDE0CEC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ED4A76-6290-40B6-AD78-0DA7E6EE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0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042B1-8631-46A8-9A34-B0C918B4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75FBFC-597E-4258-A913-E07086A5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C51765-5C74-4C6F-9D5D-C9A3068C1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77BB84-CABD-4FF9-A972-E15BF6C5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6392E-EE30-4EE7-B137-F043DB95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2EF654-0954-4858-AC40-11BAE256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6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FDD9F-67E5-4B90-A249-C70D5172E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BD7EA9-C4F2-4368-864D-B89B11042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8DBDBD-33E4-4C11-9338-1A6674164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30F1AE-FB94-4C82-A641-12B7332C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F21EAA-830E-4326-8919-F941D637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6471E9-2773-4F77-BF5E-62E9F68F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37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721FC-1E88-411F-8952-2109A447A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11A7EA-6221-457A-A691-D0EFF199B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10D3C2-E2EB-4337-AB16-8957D99CF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07F9C-9849-4375-9CC5-62C363320F68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595459-3EC3-4787-A6D7-6A426462E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E5A97C-17C0-44E1-AD43-D9F381952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9B28-FFC1-4F27-9C38-6D61E3E5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0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0F3E73C-2B16-421E-9548-5F7168276A65}"/>
              </a:ext>
            </a:extLst>
          </p:cNvPr>
          <p:cNvSpPr/>
          <p:nvPr/>
        </p:nvSpPr>
        <p:spPr>
          <a:xfrm>
            <a:off x="0" y="573437"/>
            <a:ext cx="7559675" cy="790414"/>
          </a:xfrm>
          <a:prstGeom prst="rect">
            <a:avLst/>
          </a:prstGeom>
          <a:solidFill>
            <a:srgbClr val="729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25688E-4A22-4CEE-BF69-0ACCFBFD0314}"/>
              </a:ext>
            </a:extLst>
          </p:cNvPr>
          <p:cNvSpPr txBox="1"/>
          <p:nvPr/>
        </p:nvSpPr>
        <p:spPr>
          <a:xfrm>
            <a:off x="328653" y="779447"/>
            <a:ext cx="6902369" cy="37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Таблица кодов ТНВЭД и ОКПД2</a:t>
            </a:r>
            <a:endParaRPr lang="ru-RU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2B84D0-8236-4477-B471-D48EA7D95788}"/>
              </a:ext>
            </a:extLst>
          </p:cNvPr>
          <p:cNvSpPr txBox="1"/>
          <p:nvPr/>
        </p:nvSpPr>
        <p:spPr>
          <a:xfrm>
            <a:off x="328652" y="1655777"/>
            <a:ext cx="28949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Наименование группы товаров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8A788-9543-4BB5-9B67-C63B82FD531F}"/>
              </a:ext>
            </a:extLst>
          </p:cNvPr>
          <p:cNvSpPr txBox="1"/>
          <p:nvPr/>
        </p:nvSpPr>
        <p:spPr>
          <a:xfrm>
            <a:off x="3744951" y="1655777"/>
            <a:ext cx="16732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Код ОКПД2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1BD4BC-4172-43FE-9556-DF2A966196A0}"/>
              </a:ext>
            </a:extLst>
          </p:cNvPr>
          <p:cNvSpPr txBox="1"/>
          <p:nvPr/>
        </p:nvSpPr>
        <p:spPr>
          <a:xfrm>
            <a:off x="5672163" y="1655777"/>
            <a:ext cx="16732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Код ТН ВЭД ЕАЭС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F317E78-3ABF-4494-A3E6-5D77ACE55266}"/>
              </a:ext>
            </a:extLst>
          </p:cNvPr>
          <p:cNvSpPr/>
          <p:nvPr/>
        </p:nvSpPr>
        <p:spPr>
          <a:xfrm>
            <a:off x="445132" y="2293030"/>
            <a:ext cx="3416299" cy="3444460"/>
          </a:xfrm>
          <a:prstGeom prst="rect">
            <a:avLst/>
          </a:prstGeom>
          <a:solidFill>
            <a:srgbClr val="E0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4353AB-30ED-42EB-BC82-70A9F1400D17}"/>
              </a:ext>
            </a:extLst>
          </p:cNvPr>
          <p:cNvSpPr/>
          <p:nvPr/>
        </p:nvSpPr>
        <p:spPr>
          <a:xfrm>
            <a:off x="3744951" y="2313403"/>
            <a:ext cx="1927211" cy="3444460"/>
          </a:xfrm>
          <a:prstGeom prst="rect">
            <a:avLst/>
          </a:prstGeom>
          <a:solidFill>
            <a:srgbClr val="F3F5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726190D-B3D3-4D5E-A065-7AA8AEBF4C46}"/>
              </a:ext>
            </a:extLst>
          </p:cNvPr>
          <p:cNvSpPr/>
          <p:nvPr/>
        </p:nvSpPr>
        <p:spPr>
          <a:xfrm>
            <a:off x="5672163" y="2313403"/>
            <a:ext cx="1558860" cy="3444460"/>
          </a:xfrm>
          <a:prstGeom prst="rect">
            <a:avLst/>
          </a:prstGeom>
          <a:solidFill>
            <a:srgbClr val="CDD5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70184" y="3830594"/>
            <a:ext cx="94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65962" y="2508473"/>
            <a:ext cx="3022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Шины и покрышки пневматические резиновые новые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977912" y="2537932"/>
            <a:ext cx="1544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22.11.11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22.11.12.110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22.11.13.110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22.11.14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22.11.15.120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723205" y="2470707"/>
            <a:ext cx="16647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4011 10 000 3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4011 10 000 9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4011 20 100 0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4011 20 900 0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4011 40 000 0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4011 70 000 0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4011 80 000 0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4011 90 000 0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300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69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Ковганич</dc:creator>
  <cp:lastModifiedBy>Тащева Оксана Олеговна</cp:lastModifiedBy>
  <cp:revision>12</cp:revision>
  <dcterms:created xsi:type="dcterms:W3CDTF">2021-06-30T12:09:55Z</dcterms:created>
  <dcterms:modified xsi:type="dcterms:W3CDTF">2021-09-28T13:13:48Z</dcterms:modified>
</cp:coreProperties>
</file>